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58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1887200" cy="11887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296"/>
  </p:normalViewPr>
  <p:slideViewPr>
    <p:cSldViewPr snapToGrid="0" snapToObjects="1">
      <p:cViewPr varScale="1">
        <p:scale>
          <a:sx n="73" d="100"/>
          <a:sy n="73" d="100"/>
        </p:scale>
        <p:origin x="2136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1540" y="1945429"/>
            <a:ext cx="10104120" cy="4138507"/>
          </a:xfrm>
        </p:spPr>
        <p:txBody>
          <a:bodyPr anchor="b"/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6243533"/>
            <a:ext cx="8915400" cy="2869987"/>
          </a:xfrm>
        </p:spPr>
        <p:txBody>
          <a:bodyPr/>
          <a:lstStyle>
            <a:lvl1pPr marL="0" indent="0" algn="ctr">
              <a:buNone/>
              <a:defRPr sz="3120"/>
            </a:lvl1pPr>
            <a:lvl2pPr marL="594360" indent="0" algn="ctr">
              <a:buNone/>
              <a:defRPr sz="2600"/>
            </a:lvl2pPr>
            <a:lvl3pPr marL="1188720" indent="0" algn="ctr">
              <a:buNone/>
              <a:defRPr sz="2340"/>
            </a:lvl3pPr>
            <a:lvl4pPr marL="1783080" indent="0" algn="ctr">
              <a:buNone/>
              <a:defRPr sz="2080"/>
            </a:lvl4pPr>
            <a:lvl5pPr marL="2377440" indent="0" algn="ctr">
              <a:buNone/>
              <a:defRPr sz="2080"/>
            </a:lvl5pPr>
            <a:lvl6pPr marL="2971800" indent="0" algn="ctr">
              <a:buNone/>
              <a:defRPr sz="2080"/>
            </a:lvl6pPr>
            <a:lvl7pPr marL="3566160" indent="0" algn="ctr">
              <a:buNone/>
              <a:defRPr sz="2080"/>
            </a:lvl7pPr>
            <a:lvl8pPr marL="4160520" indent="0" algn="ctr">
              <a:buNone/>
              <a:defRPr sz="2080"/>
            </a:lvl8pPr>
            <a:lvl9pPr marL="4754880" indent="0" algn="ctr">
              <a:buNone/>
              <a:defRPr sz="20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7EE02-73B2-3743-95B5-2AA75E3FF555}" type="datetimeFigureOut">
              <a:rPr lang="en-US" smtClean="0"/>
              <a:t>5/20/20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669E4-B0B0-1A43-A009-E653767B38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801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7EE02-73B2-3743-95B5-2AA75E3FF555}" type="datetimeFigureOut">
              <a:rPr lang="en-US" smtClean="0"/>
              <a:t>5/20/20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669E4-B0B0-1A43-A009-E653767B38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822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06778" y="632883"/>
            <a:ext cx="2563178" cy="1007385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7245" y="632883"/>
            <a:ext cx="7540943" cy="1007385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7EE02-73B2-3743-95B5-2AA75E3FF555}" type="datetimeFigureOut">
              <a:rPr lang="en-US" smtClean="0"/>
              <a:t>5/20/20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669E4-B0B0-1A43-A009-E653767B38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012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7EE02-73B2-3743-95B5-2AA75E3FF555}" type="datetimeFigureOut">
              <a:rPr lang="en-US" smtClean="0"/>
              <a:t>5/20/20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669E4-B0B0-1A43-A009-E653767B38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95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1054" y="2963549"/>
            <a:ext cx="10252710" cy="4944744"/>
          </a:xfrm>
        </p:spPr>
        <p:txBody>
          <a:bodyPr anchor="b"/>
          <a:lstStyle>
            <a:lvl1pPr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1054" y="7955072"/>
            <a:ext cx="10252710" cy="2600324"/>
          </a:xfrm>
        </p:spPr>
        <p:txBody>
          <a:bodyPr/>
          <a:lstStyle>
            <a:lvl1pPr marL="0" indent="0">
              <a:buNone/>
              <a:defRPr sz="3120">
                <a:solidFill>
                  <a:schemeClr val="tx1"/>
                </a:solidFill>
              </a:defRPr>
            </a:lvl1pPr>
            <a:lvl2pPr marL="59436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188720" indent="0">
              <a:buNone/>
              <a:defRPr sz="2340">
                <a:solidFill>
                  <a:schemeClr val="tx1">
                    <a:tint val="75000"/>
                  </a:schemeClr>
                </a:solidFill>
              </a:defRPr>
            </a:lvl3pPr>
            <a:lvl4pPr marL="1783080" indent="0">
              <a:buNone/>
              <a:defRPr sz="2080">
                <a:solidFill>
                  <a:schemeClr val="tx1">
                    <a:tint val="75000"/>
                  </a:schemeClr>
                </a:solidFill>
              </a:defRPr>
            </a:lvl4pPr>
            <a:lvl5pPr marL="2377440" indent="0">
              <a:buNone/>
              <a:defRPr sz="2080">
                <a:solidFill>
                  <a:schemeClr val="tx1">
                    <a:tint val="75000"/>
                  </a:schemeClr>
                </a:solidFill>
              </a:defRPr>
            </a:lvl5pPr>
            <a:lvl6pPr marL="2971800" indent="0">
              <a:buNone/>
              <a:defRPr sz="2080">
                <a:solidFill>
                  <a:schemeClr val="tx1">
                    <a:tint val="75000"/>
                  </a:schemeClr>
                </a:solidFill>
              </a:defRPr>
            </a:lvl6pPr>
            <a:lvl7pPr marL="3566160" indent="0">
              <a:buNone/>
              <a:defRPr sz="2080">
                <a:solidFill>
                  <a:schemeClr val="tx1">
                    <a:tint val="75000"/>
                  </a:schemeClr>
                </a:solidFill>
              </a:defRPr>
            </a:lvl7pPr>
            <a:lvl8pPr marL="4160520" indent="0">
              <a:buNone/>
              <a:defRPr sz="2080">
                <a:solidFill>
                  <a:schemeClr val="tx1">
                    <a:tint val="75000"/>
                  </a:schemeClr>
                </a:solidFill>
              </a:defRPr>
            </a:lvl8pPr>
            <a:lvl9pPr marL="4754880" indent="0">
              <a:buNone/>
              <a:defRPr sz="20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7EE02-73B2-3743-95B5-2AA75E3FF555}" type="datetimeFigureOut">
              <a:rPr lang="en-US" smtClean="0"/>
              <a:t>5/20/20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669E4-B0B0-1A43-A009-E653767B38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036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7245" y="3164417"/>
            <a:ext cx="5052060" cy="75423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7895" y="3164417"/>
            <a:ext cx="5052060" cy="75423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7EE02-73B2-3743-95B5-2AA75E3FF555}" type="datetimeFigureOut">
              <a:rPr lang="en-US" smtClean="0"/>
              <a:t>5/20/20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669E4-B0B0-1A43-A009-E653767B38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263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793" y="632886"/>
            <a:ext cx="10252710" cy="229764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8795" y="2914016"/>
            <a:ext cx="5028842" cy="1428114"/>
          </a:xfrm>
        </p:spPr>
        <p:txBody>
          <a:bodyPr anchor="b"/>
          <a:lstStyle>
            <a:lvl1pPr marL="0" indent="0">
              <a:buNone/>
              <a:defRPr sz="3120" b="1"/>
            </a:lvl1pPr>
            <a:lvl2pPr marL="594360" indent="0">
              <a:buNone/>
              <a:defRPr sz="2600" b="1"/>
            </a:lvl2pPr>
            <a:lvl3pPr marL="1188720" indent="0">
              <a:buNone/>
              <a:defRPr sz="2340" b="1"/>
            </a:lvl3pPr>
            <a:lvl4pPr marL="1783080" indent="0">
              <a:buNone/>
              <a:defRPr sz="2080" b="1"/>
            </a:lvl4pPr>
            <a:lvl5pPr marL="2377440" indent="0">
              <a:buNone/>
              <a:defRPr sz="2080" b="1"/>
            </a:lvl5pPr>
            <a:lvl6pPr marL="2971800" indent="0">
              <a:buNone/>
              <a:defRPr sz="2080" b="1"/>
            </a:lvl6pPr>
            <a:lvl7pPr marL="3566160" indent="0">
              <a:buNone/>
              <a:defRPr sz="2080" b="1"/>
            </a:lvl7pPr>
            <a:lvl8pPr marL="4160520" indent="0">
              <a:buNone/>
              <a:defRPr sz="2080" b="1"/>
            </a:lvl8pPr>
            <a:lvl9pPr marL="4754880" indent="0">
              <a:buNone/>
              <a:defRPr sz="20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8795" y="4342130"/>
            <a:ext cx="5028842" cy="63866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17896" y="2914016"/>
            <a:ext cx="5053608" cy="1428114"/>
          </a:xfrm>
        </p:spPr>
        <p:txBody>
          <a:bodyPr anchor="b"/>
          <a:lstStyle>
            <a:lvl1pPr marL="0" indent="0">
              <a:buNone/>
              <a:defRPr sz="3120" b="1"/>
            </a:lvl1pPr>
            <a:lvl2pPr marL="594360" indent="0">
              <a:buNone/>
              <a:defRPr sz="2600" b="1"/>
            </a:lvl2pPr>
            <a:lvl3pPr marL="1188720" indent="0">
              <a:buNone/>
              <a:defRPr sz="2340" b="1"/>
            </a:lvl3pPr>
            <a:lvl4pPr marL="1783080" indent="0">
              <a:buNone/>
              <a:defRPr sz="2080" b="1"/>
            </a:lvl4pPr>
            <a:lvl5pPr marL="2377440" indent="0">
              <a:buNone/>
              <a:defRPr sz="2080" b="1"/>
            </a:lvl5pPr>
            <a:lvl6pPr marL="2971800" indent="0">
              <a:buNone/>
              <a:defRPr sz="2080" b="1"/>
            </a:lvl6pPr>
            <a:lvl7pPr marL="3566160" indent="0">
              <a:buNone/>
              <a:defRPr sz="2080" b="1"/>
            </a:lvl7pPr>
            <a:lvl8pPr marL="4160520" indent="0">
              <a:buNone/>
              <a:defRPr sz="2080" b="1"/>
            </a:lvl8pPr>
            <a:lvl9pPr marL="4754880" indent="0">
              <a:buNone/>
              <a:defRPr sz="20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17896" y="4342130"/>
            <a:ext cx="5053608" cy="63866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7EE02-73B2-3743-95B5-2AA75E3FF555}" type="datetimeFigureOut">
              <a:rPr lang="en-US" smtClean="0"/>
              <a:t>5/20/20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669E4-B0B0-1A43-A009-E653767B38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07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7EE02-73B2-3743-95B5-2AA75E3FF555}" type="datetimeFigureOut">
              <a:rPr lang="en-US" smtClean="0"/>
              <a:t>5/20/20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669E4-B0B0-1A43-A009-E653767B38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844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7EE02-73B2-3743-95B5-2AA75E3FF555}" type="datetimeFigureOut">
              <a:rPr lang="en-US" smtClean="0"/>
              <a:t>5/20/20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669E4-B0B0-1A43-A009-E653767B38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781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794" y="792480"/>
            <a:ext cx="3833931" cy="2773680"/>
          </a:xfrm>
        </p:spPr>
        <p:txBody>
          <a:bodyPr anchor="b"/>
          <a:lstStyle>
            <a:lvl1pPr>
              <a:defRPr sz="41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3608" y="1711539"/>
            <a:ext cx="6017895" cy="8447617"/>
          </a:xfrm>
        </p:spPr>
        <p:txBody>
          <a:bodyPr/>
          <a:lstStyle>
            <a:lvl1pPr>
              <a:defRPr sz="4160"/>
            </a:lvl1pPr>
            <a:lvl2pPr>
              <a:defRPr sz="3640"/>
            </a:lvl2pPr>
            <a:lvl3pPr>
              <a:defRPr sz="312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8794" y="3566160"/>
            <a:ext cx="3833931" cy="6606753"/>
          </a:xfrm>
        </p:spPr>
        <p:txBody>
          <a:bodyPr/>
          <a:lstStyle>
            <a:lvl1pPr marL="0" indent="0">
              <a:buNone/>
              <a:defRPr sz="2080"/>
            </a:lvl1pPr>
            <a:lvl2pPr marL="594360" indent="0">
              <a:buNone/>
              <a:defRPr sz="1820"/>
            </a:lvl2pPr>
            <a:lvl3pPr marL="1188720" indent="0">
              <a:buNone/>
              <a:defRPr sz="1560"/>
            </a:lvl3pPr>
            <a:lvl4pPr marL="1783080" indent="0">
              <a:buNone/>
              <a:defRPr sz="1300"/>
            </a:lvl4pPr>
            <a:lvl5pPr marL="2377440" indent="0">
              <a:buNone/>
              <a:defRPr sz="1300"/>
            </a:lvl5pPr>
            <a:lvl6pPr marL="2971800" indent="0">
              <a:buNone/>
              <a:defRPr sz="1300"/>
            </a:lvl6pPr>
            <a:lvl7pPr marL="3566160" indent="0">
              <a:buNone/>
              <a:defRPr sz="1300"/>
            </a:lvl7pPr>
            <a:lvl8pPr marL="4160520" indent="0">
              <a:buNone/>
              <a:defRPr sz="1300"/>
            </a:lvl8pPr>
            <a:lvl9pPr marL="4754880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7EE02-73B2-3743-95B5-2AA75E3FF555}" type="datetimeFigureOut">
              <a:rPr lang="en-US" smtClean="0"/>
              <a:t>5/20/20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669E4-B0B0-1A43-A009-E653767B38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979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794" y="792480"/>
            <a:ext cx="3833931" cy="2773680"/>
          </a:xfrm>
        </p:spPr>
        <p:txBody>
          <a:bodyPr anchor="b"/>
          <a:lstStyle>
            <a:lvl1pPr>
              <a:defRPr sz="41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53608" y="1711539"/>
            <a:ext cx="6017895" cy="8447617"/>
          </a:xfrm>
        </p:spPr>
        <p:txBody>
          <a:bodyPr anchor="t"/>
          <a:lstStyle>
            <a:lvl1pPr marL="0" indent="0">
              <a:buNone/>
              <a:defRPr sz="4160"/>
            </a:lvl1pPr>
            <a:lvl2pPr marL="594360" indent="0">
              <a:buNone/>
              <a:defRPr sz="3640"/>
            </a:lvl2pPr>
            <a:lvl3pPr marL="1188720" indent="0">
              <a:buNone/>
              <a:defRPr sz="3120"/>
            </a:lvl3pPr>
            <a:lvl4pPr marL="1783080" indent="0">
              <a:buNone/>
              <a:defRPr sz="2600"/>
            </a:lvl4pPr>
            <a:lvl5pPr marL="2377440" indent="0">
              <a:buNone/>
              <a:defRPr sz="2600"/>
            </a:lvl5pPr>
            <a:lvl6pPr marL="2971800" indent="0">
              <a:buNone/>
              <a:defRPr sz="2600"/>
            </a:lvl6pPr>
            <a:lvl7pPr marL="3566160" indent="0">
              <a:buNone/>
              <a:defRPr sz="2600"/>
            </a:lvl7pPr>
            <a:lvl8pPr marL="4160520" indent="0">
              <a:buNone/>
              <a:defRPr sz="2600"/>
            </a:lvl8pPr>
            <a:lvl9pPr marL="4754880" indent="0">
              <a:buNone/>
              <a:defRPr sz="2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8794" y="3566160"/>
            <a:ext cx="3833931" cy="6606753"/>
          </a:xfrm>
        </p:spPr>
        <p:txBody>
          <a:bodyPr/>
          <a:lstStyle>
            <a:lvl1pPr marL="0" indent="0">
              <a:buNone/>
              <a:defRPr sz="2080"/>
            </a:lvl1pPr>
            <a:lvl2pPr marL="594360" indent="0">
              <a:buNone/>
              <a:defRPr sz="1820"/>
            </a:lvl2pPr>
            <a:lvl3pPr marL="1188720" indent="0">
              <a:buNone/>
              <a:defRPr sz="1560"/>
            </a:lvl3pPr>
            <a:lvl4pPr marL="1783080" indent="0">
              <a:buNone/>
              <a:defRPr sz="1300"/>
            </a:lvl4pPr>
            <a:lvl5pPr marL="2377440" indent="0">
              <a:buNone/>
              <a:defRPr sz="1300"/>
            </a:lvl5pPr>
            <a:lvl6pPr marL="2971800" indent="0">
              <a:buNone/>
              <a:defRPr sz="1300"/>
            </a:lvl6pPr>
            <a:lvl7pPr marL="3566160" indent="0">
              <a:buNone/>
              <a:defRPr sz="1300"/>
            </a:lvl7pPr>
            <a:lvl8pPr marL="4160520" indent="0">
              <a:buNone/>
              <a:defRPr sz="1300"/>
            </a:lvl8pPr>
            <a:lvl9pPr marL="4754880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7EE02-73B2-3743-95B5-2AA75E3FF555}" type="datetimeFigureOut">
              <a:rPr lang="en-US" smtClean="0"/>
              <a:t>5/20/20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669E4-B0B0-1A43-A009-E653767B38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602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7245" y="632886"/>
            <a:ext cx="10252710" cy="22976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7245" y="3164417"/>
            <a:ext cx="10252710" cy="75423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7245" y="11017676"/>
            <a:ext cx="2674620" cy="6328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5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7EE02-73B2-3743-95B5-2AA75E3FF555}" type="datetimeFigureOut">
              <a:rPr lang="en-US" smtClean="0"/>
              <a:t>5/20/20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37635" y="11017676"/>
            <a:ext cx="4011930" cy="6328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95335" y="11017676"/>
            <a:ext cx="2674620" cy="6328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A669E4-B0B0-1A43-A009-E653767B38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740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188720" rtl="0" eaLnBrk="1" latinLnBrk="0" hangingPunct="1">
        <a:lnSpc>
          <a:spcPct val="90000"/>
        </a:lnSpc>
        <a:spcBef>
          <a:spcPct val="0"/>
        </a:spcBef>
        <a:buNone/>
        <a:defRPr sz="57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7180" indent="-297180" algn="l" defTabSz="1188720" rtl="0" eaLnBrk="1" latinLnBrk="0" hangingPunct="1">
        <a:lnSpc>
          <a:spcPct val="90000"/>
        </a:lnSpc>
        <a:spcBef>
          <a:spcPts val="1300"/>
        </a:spcBef>
        <a:buFont typeface="Arial" panose="020B0604020202020204" pitchFamily="34" charset="0"/>
        <a:buChar char="•"/>
        <a:defRPr sz="3640" kern="1200">
          <a:solidFill>
            <a:schemeClr val="tx1"/>
          </a:solidFill>
          <a:latin typeface="+mn-lt"/>
          <a:ea typeface="+mn-ea"/>
          <a:cs typeface="+mn-cs"/>
        </a:defRPr>
      </a:lvl1pPr>
      <a:lvl2pPr marL="891540" indent="-297180" algn="l" defTabSz="1188720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3120" kern="1200">
          <a:solidFill>
            <a:schemeClr val="tx1"/>
          </a:solidFill>
          <a:latin typeface="+mn-lt"/>
          <a:ea typeface="+mn-ea"/>
          <a:cs typeface="+mn-cs"/>
        </a:defRPr>
      </a:lvl2pPr>
      <a:lvl3pPr marL="1485900" indent="-297180" algn="l" defTabSz="1188720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2080260" indent="-297180" algn="l" defTabSz="1188720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40" kern="1200">
          <a:solidFill>
            <a:schemeClr val="tx1"/>
          </a:solidFill>
          <a:latin typeface="+mn-lt"/>
          <a:ea typeface="+mn-ea"/>
          <a:cs typeface="+mn-cs"/>
        </a:defRPr>
      </a:lvl4pPr>
      <a:lvl5pPr marL="2674620" indent="-297180" algn="l" defTabSz="1188720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40" kern="1200">
          <a:solidFill>
            <a:schemeClr val="tx1"/>
          </a:solidFill>
          <a:latin typeface="+mn-lt"/>
          <a:ea typeface="+mn-ea"/>
          <a:cs typeface="+mn-cs"/>
        </a:defRPr>
      </a:lvl5pPr>
      <a:lvl6pPr marL="3268980" indent="-297180" algn="l" defTabSz="1188720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40" kern="1200">
          <a:solidFill>
            <a:schemeClr val="tx1"/>
          </a:solidFill>
          <a:latin typeface="+mn-lt"/>
          <a:ea typeface="+mn-ea"/>
          <a:cs typeface="+mn-cs"/>
        </a:defRPr>
      </a:lvl6pPr>
      <a:lvl7pPr marL="3863340" indent="-297180" algn="l" defTabSz="1188720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40" kern="1200">
          <a:solidFill>
            <a:schemeClr val="tx1"/>
          </a:solidFill>
          <a:latin typeface="+mn-lt"/>
          <a:ea typeface="+mn-ea"/>
          <a:cs typeface="+mn-cs"/>
        </a:defRPr>
      </a:lvl7pPr>
      <a:lvl8pPr marL="4457700" indent="-297180" algn="l" defTabSz="1188720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40" kern="1200">
          <a:solidFill>
            <a:schemeClr val="tx1"/>
          </a:solidFill>
          <a:latin typeface="+mn-lt"/>
          <a:ea typeface="+mn-ea"/>
          <a:cs typeface="+mn-cs"/>
        </a:defRPr>
      </a:lvl8pPr>
      <a:lvl9pPr marL="5052060" indent="-297180" algn="l" defTabSz="1188720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88720" rtl="0" eaLnBrk="1" latinLnBrk="0" hangingPunct="1">
        <a:defRPr sz="234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algn="l" defTabSz="1188720" rtl="0" eaLnBrk="1" latinLnBrk="0" hangingPunct="1">
        <a:defRPr sz="2340" kern="1200">
          <a:solidFill>
            <a:schemeClr val="tx1"/>
          </a:solidFill>
          <a:latin typeface="+mn-lt"/>
          <a:ea typeface="+mn-ea"/>
          <a:cs typeface="+mn-cs"/>
        </a:defRPr>
      </a:lvl2pPr>
      <a:lvl3pPr marL="1188720" algn="l" defTabSz="1188720" rtl="0" eaLnBrk="1" latinLnBrk="0" hangingPunct="1">
        <a:defRPr sz="2340" kern="1200">
          <a:solidFill>
            <a:schemeClr val="tx1"/>
          </a:solidFill>
          <a:latin typeface="+mn-lt"/>
          <a:ea typeface="+mn-ea"/>
          <a:cs typeface="+mn-cs"/>
        </a:defRPr>
      </a:lvl3pPr>
      <a:lvl4pPr marL="1783080" algn="l" defTabSz="1188720" rtl="0" eaLnBrk="1" latinLnBrk="0" hangingPunct="1">
        <a:defRPr sz="2340" kern="1200">
          <a:solidFill>
            <a:schemeClr val="tx1"/>
          </a:solidFill>
          <a:latin typeface="+mn-lt"/>
          <a:ea typeface="+mn-ea"/>
          <a:cs typeface="+mn-cs"/>
        </a:defRPr>
      </a:lvl4pPr>
      <a:lvl5pPr marL="2377440" algn="l" defTabSz="1188720" rtl="0" eaLnBrk="1" latinLnBrk="0" hangingPunct="1">
        <a:defRPr sz="2340" kern="1200">
          <a:solidFill>
            <a:schemeClr val="tx1"/>
          </a:solidFill>
          <a:latin typeface="+mn-lt"/>
          <a:ea typeface="+mn-ea"/>
          <a:cs typeface="+mn-cs"/>
        </a:defRPr>
      </a:lvl5pPr>
      <a:lvl6pPr marL="2971800" algn="l" defTabSz="1188720" rtl="0" eaLnBrk="1" latinLnBrk="0" hangingPunct="1">
        <a:defRPr sz="2340" kern="1200">
          <a:solidFill>
            <a:schemeClr val="tx1"/>
          </a:solidFill>
          <a:latin typeface="+mn-lt"/>
          <a:ea typeface="+mn-ea"/>
          <a:cs typeface="+mn-cs"/>
        </a:defRPr>
      </a:lvl6pPr>
      <a:lvl7pPr marL="3566160" algn="l" defTabSz="1188720" rtl="0" eaLnBrk="1" latinLnBrk="0" hangingPunct="1">
        <a:defRPr sz="2340" kern="1200">
          <a:solidFill>
            <a:schemeClr val="tx1"/>
          </a:solidFill>
          <a:latin typeface="+mn-lt"/>
          <a:ea typeface="+mn-ea"/>
          <a:cs typeface="+mn-cs"/>
        </a:defRPr>
      </a:lvl7pPr>
      <a:lvl8pPr marL="4160520" algn="l" defTabSz="1188720" rtl="0" eaLnBrk="1" latinLnBrk="0" hangingPunct="1">
        <a:defRPr sz="2340" kern="1200">
          <a:solidFill>
            <a:schemeClr val="tx1"/>
          </a:solidFill>
          <a:latin typeface="+mn-lt"/>
          <a:ea typeface="+mn-ea"/>
          <a:cs typeface="+mn-cs"/>
        </a:defRPr>
      </a:lvl8pPr>
      <a:lvl9pPr marL="4754880" algn="l" defTabSz="1188720" rtl="0" eaLnBrk="1" latinLnBrk="0" hangingPunct="1">
        <a:defRPr sz="23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game&#10;&#10;Description automatically generated">
            <a:extLst>
              <a:ext uri="{FF2B5EF4-FFF2-40B4-BE49-F238E27FC236}">
                <a16:creationId xmlns:a16="http://schemas.microsoft.com/office/drawing/2014/main" id="{F3D9FD22-F703-5E43-A11A-F56F2E5779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092" y="83780"/>
            <a:ext cx="11764107" cy="11987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83354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game, window&#10;&#10;Description automatically generated">
            <a:extLst>
              <a:ext uri="{FF2B5EF4-FFF2-40B4-BE49-F238E27FC236}">
                <a16:creationId xmlns:a16="http://schemas.microsoft.com/office/drawing/2014/main" id="{6D8240FE-5DF9-D544-92D2-8BF213C375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887199" cy="1188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52800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screenshot&#10;&#10;Description automatically generated">
            <a:extLst>
              <a:ext uri="{FF2B5EF4-FFF2-40B4-BE49-F238E27FC236}">
                <a16:creationId xmlns:a16="http://schemas.microsoft.com/office/drawing/2014/main" id="{0A9ED544-5CA9-CA4D-9037-D952B23052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792"/>
            <a:ext cx="11887199" cy="11869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93155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55992476-CE4A-2548-9A5D-D92DC651D3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0486"/>
            <a:ext cx="11887200" cy="11856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24241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8442DDB-E63D-C343-98A4-29BC384501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9375"/>
            <a:ext cx="11887200" cy="11925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49100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logo&#10;&#10;Description automatically generated">
            <a:extLst>
              <a:ext uri="{FF2B5EF4-FFF2-40B4-BE49-F238E27FC236}">
                <a16:creationId xmlns:a16="http://schemas.microsoft.com/office/drawing/2014/main" id="{19ACD734-EB99-A74C-A168-6C28A29809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6485"/>
            <a:ext cx="11887200" cy="11920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13716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logo&#10;&#10;Description automatically generated">
            <a:extLst>
              <a:ext uri="{FF2B5EF4-FFF2-40B4-BE49-F238E27FC236}">
                <a16:creationId xmlns:a16="http://schemas.microsoft.com/office/drawing/2014/main" id="{D3F92274-4DCC-8C4B-B588-B86B36FF71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92801"/>
            <a:ext cx="11887200" cy="11871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16412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11D1352-292A-A84C-AD7D-F479A61A1A6B}"/>
              </a:ext>
            </a:extLst>
          </p:cNvPr>
          <p:cNvSpPr txBox="1"/>
          <p:nvPr/>
        </p:nvSpPr>
        <p:spPr>
          <a:xfrm>
            <a:off x="2127738" y="1652953"/>
            <a:ext cx="78779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latin typeface="LLElementary Medium" panose="02000603000000000000" pitchFamily="2" charset="0"/>
                <a:ea typeface="LLElementary Medium" panose="02000603000000000000" pitchFamily="2" charset="0"/>
              </a:rPr>
              <a:t>Do you like to play?</a:t>
            </a:r>
          </a:p>
        </p:txBody>
      </p:sp>
      <p:pic>
        <p:nvPicPr>
          <p:cNvPr id="4" name="Picture 3" descr="A picture containing drawing, clock&#10;&#10;Description automatically generated">
            <a:extLst>
              <a:ext uri="{FF2B5EF4-FFF2-40B4-BE49-F238E27FC236}">
                <a16:creationId xmlns:a16="http://schemas.microsoft.com/office/drawing/2014/main" id="{EA3B340F-58E0-BD49-9133-623B3D4821A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/>
          <a:stretch/>
        </p:blipFill>
        <p:spPr>
          <a:xfrm>
            <a:off x="2127738" y="4618613"/>
            <a:ext cx="2853818" cy="2649974"/>
          </a:xfrm>
          <a:prstGeom prst="rect">
            <a:avLst/>
          </a:prstGeom>
        </p:spPr>
      </p:pic>
      <p:pic>
        <p:nvPicPr>
          <p:cNvPr id="6" name="Picture 5" descr="A drawing of a face&#10;&#10;Description automatically generated">
            <a:extLst>
              <a:ext uri="{FF2B5EF4-FFF2-40B4-BE49-F238E27FC236}">
                <a16:creationId xmlns:a16="http://schemas.microsoft.com/office/drawing/2014/main" id="{C6650F5C-9ADC-924D-B360-3F337A9049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52818" y="4580792"/>
            <a:ext cx="2853817" cy="267858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772CDCF-2CC1-E040-844E-C8C829601C0E}"/>
              </a:ext>
            </a:extLst>
          </p:cNvPr>
          <p:cNvSpPr txBox="1"/>
          <p:nvPr/>
        </p:nvSpPr>
        <p:spPr>
          <a:xfrm>
            <a:off x="1969477" y="7016262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0984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F366E379-7F8B-CA4D-B548-72C200B1E2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887200" cy="11923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2739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A75D5B17-9E3A-6E4A-A0E3-1167FF9635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887200" cy="11873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3101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game&#10;&#10;Description automatically generated">
            <a:extLst>
              <a:ext uri="{FF2B5EF4-FFF2-40B4-BE49-F238E27FC236}">
                <a16:creationId xmlns:a16="http://schemas.microsoft.com/office/drawing/2014/main" id="{CFA41FF1-6071-6845-99BE-B940F603A2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65367"/>
            <a:ext cx="11887200" cy="11813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06515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game, room&#10;&#10;Description automatically generated">
            <a:extLst>
              <a:ext uri="{FF2B5EF4-FFF2-40B4-BE49-F238E27FC236}">
                <a16:creationId xmlns:a16="http://schemas.microsoft.com/office/drawing/2014/main" id="{972940A4-3EC5-6F42-AFAA-51DBD50D95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887200" cy="11852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512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6668D57D-AAA1-2445-BB48-44E3BFB71F3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37" r="1440"/>
          <a:stretch/>
        </p:blipFill>
        <p:spPr>
          <a:xfrm>
            <a:off x="123092" y="-1"/>
            <a:ext cx="11641016" cy="11887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33043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omputer&#10;&#10;Description automatically generated">
            <a:extLst>
              <a:ext uri="{FF2B5EF4-FFF2-40B4-BE49-F238E27FC236}">
                <a16:creationId xmlns:a16="http://schemas.microsoft.com/office/drawing/2014/main" id="{2F908B66-2A22-D949-BC01-A645450B96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56327"/>
            <a:ext cx="11887200" cy="11830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7578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picture containing game&#10;&#10;Description automatically generated">
            <a:extLst>
              <a:ext uri="{FF2B5EF4-FFF2-40B4-BE49-F238E27FC236}">
                <a16:creationId xmlns:a16="http://schemas.microsoft.com/office/drawing/2014/main" id="{5E4A7D61-A4D5-5E44-B4B0-A19360A3C5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40562"/>
            <a:ext cx="11887200" cy="11606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6409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EF01AFDA-88C2-294C-A0E2-90D83388A7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5262"/>
            <a:ext cx="11887200" cy="11892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8479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</TotalTime>
  <Words>6</Words>
  <Application>Microsoft Macintosh PowerPoint</Application>
  <PresentationFormat>Custom</PresentationFormat>
  <Paragraphs>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LLElementary Medium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Jill D'Braunstein</dc:creator>
  <cp:lastModifiedBy>Jill D'Braunstein</cp:lastModifiedBy>
  <cp:revision>4</cp:revision>
  <dcterms:created xsi:type="dcterms:W3CDTF">2020-05-21T00:05:54Z</dcterms:created>
  <dcterms:modified xsi:type="dcterms:W3CDTF">2020-05-21T00:28:38Z</dcterms:modified>
</cp:coreProperties>
</file>